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7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11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952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05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79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02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092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193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42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0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5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05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60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49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88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10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82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2562-D83F-45CA-9B5F-F9B46E53B7EB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9EF2-1D68-4F58-97D8-89BA899BAC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2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ED608-4FC2-4B22-BB8A-647964D6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056"/>
            <a:ext cx="9144000" cy="1546705"/>
          </a:xfrm>
        </p:spPr>
        <p:txBody>
          <a:bodyPr/>
          <a:lstStyle/>
          <a:p>
            <a:r>
              <a:rPr lang="en-US" dirty="0"/>
              <a:t>Starship adventures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9C2B36-DC46-4E47-B6C8-5294135D2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028" y="4545041"/>
            <a:ext cx="8144134" cy="1117687"/>
          </a:xfrm>
        </p:spPr>
        <p:txBody>
          <a:bodyPr/>
          <a:lstStyle/>
          <a:p>
            <a:r>
              <a:rPr lang="ru-RU" dirty="0"/>
              <a:t>Работу выполнил</a:t>
            </a:r>
            <a:r>
              <a:rPr lang="en-US" dirty="0"/>
              <a:t>:</a:t>
            </a:r>
          </a:p>
          <a:p>
            <a:r>
              <a:rPr lang="ru-RU" dirty="0"/>
              <a:t>Федоров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338142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543EA-0A5F-429B-9330-C078F35D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 игре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70BA0-76DD-4DFF-ABAE-22A4386E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Жанр -</a:t>
            </a:r>
            <a:r>
              <a:rPr lang="en-US" dirty="0"/>
              <a:t> shoot ‘</a:t>
            </a:r>
            <a:r>
              <a:rPr lang="en-US" dirty="0" err="1"/>
              <a:t>em</a:t>
            </a:r>
            <a:r>
              <a:rPr lang="en-US" dirty="0"/>
              <a:t> up</a:t>
            </a:r>
            <a:endParaRPr lang="ru-RU" dirty="0"/>
          </a:p>
          <a:p>
            <a:r>
              <a:rPr lang="ru-RU" dirty="0"/>
              <a:t>Бесконечная</a:t>
            </a:r>
          </a:p>
          <a:p>
            <a:r>
              <a:rPr lang="ru-RU" dirty="0"/>
              <a:t>Простая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56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C86EE82-D858-43D8-AC29-C2292B32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F4E8FC57-77F4-4E4C-A576-429691D429DB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7" t="3833" r="-1"/>
          <a:stretch>
            <a:fillRect/>
          </a:stretch>
        </p:blipFill>
        <p:spPr>
          <a:xfrm>
            <a:off x="2808515" y="2060057"/>
            <a:ext cx="5999583" cy="4646354"/>
          </a:xfrm>
        </p:spPr>
      </p:pic>
    </p:spTree>
    <p:extLst>
      <p:ext uri="{BB962C8B-B14F-4D97-AF65-F5344CB8AC3E}">
        <p14:creationId xmlns:p14="http://schemas.microsoft.com/office/powerpoint/2010/main" val="27824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7732D-404A-46F7-9EAF-43D1C9B8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787998742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80</TotalTime>
  <Words>20</Words>
  <Application>Microsoft Office PowerPoint</Application>
  <PresentationFormat>Широкоэкранный</PresentationFormat>
  <Paragraphs>9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Arial</vt:lpstr>
      <vt:lpstr>Trebuchet MS</vt:lpstr>
      <vt:lpstr>Берлин</vt:lpstr>
      <vt:lpstr>Starship adventures</vt:lpstr>
      <vt:lpstr>Об игре</vt:lpstr>
      <vt:lpstr>Игровой процесс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Кирилл Федоров</dc:creator>
  <cp:lastModifiedBy>Кирилл Федоров</cp:lastModifiedBy>
  <cp:revision>6</cp:revision>
  <dcterms:created xsi:type="dcterms:W3CDTF">2020-02-01T07:27:52Z</dcterms:created>
  <dcterms:modified xsi:type="dcterms:W3CDTF">2020-02-01T08:48:14Z</dcterms:modified>
</cp:coreProperties>
</file>